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2112" y="9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№128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a:latin typeface="Times New Roman" pitchFamily="18" charset="0"/>
                <a:ea typeface="Times New Roman KZ" pitchFamily="18" charset="0"/>
                <a:cs typeface="Times New Roman" pitchFamily="18" charset="0"/>
              </a:rPr>
              <a:t>09 мамырға </a:t>
            </a:r>
            <a:r>
              <a:rPr lang="kk-KZ" altLang="ru-RU" sz="1200" b="1" dirty="0">
                <a:latin typeface="Times New Roman" panose="02020603050405020304" pitchFamily="18" charset="0"/>
                <a:cs typeface="Times New Roman" panose="02020603050405020304" pitchFamily="18" charset="0"/>
              </a:rPr>
              <a:t>ауа-райы болжамы</a:t>
            </a:r>
            <a:endParaRPr lang="ru-RU" sz="1200" b="1" dirty="0">
              <a:latin typeface="Times New Roman" pitchFamily="18" charset="0"/>
              <a:cs typeface="Times New Roman" pitchFamily="18" charset="0"/>
            </a:endParaRPr>
          </a:p>
          <a:p>
            <a:pPr algn="ctr"/>
            <a:r>
              <a:rPr lang="kk-KZ" sz="1200" b="1" dirty="0">
                <a:latin typeface="Times New Roman" pitchFamily="18" charset="0"/>
                <a:ea typeface="Times New Roman KZ" pitchFamily="18" charset="0"/>
                <a:cs typeface="Times New Roman" pitchFamily="18" charset="0"/>
              </a:rPr>
              <a:t>08 мамыр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a:t>
            </a:r>
            <a:r>
              <a:rPr lang="kk-KZ" altLang="ru-RU" sz="1200" b="1" dirty="0">
                <a:latin typeface="Times New Roman" pitchFamily="18" charset="0"/>
                <a:ea typeface="Times New Roman KZ" pitchFamily="18" charset="0"/>
                <a:cs typeface="Times New Roman" pitchFamily="18" charset="0"/>
              </a:rPr>
              <a:t>09 мамыр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20-ға </a:t>
            </a:r>
            <a:r>
              <a:rPr lang="ru-RU" sz="1200" b="1" dirty="0" err="1">
                <a:latin typeface="Times New Roman" pitchFamily="18" charset="0"/>
                <a:cs typeface="Times New Roman" pitchFamily="18" charset="0"/>
              </a:rPr>
              <a:t>дейін</a:t>
            </a:r>
            <a:endParaRPr lang="ru-RU" sz="1200" b="1" dirty="0">
              <a:latin typeface="Times New Roman" pitchFamily="18" charset="0"/>
              <a:cs typeface="Times New Roman" pitchFamily="18" charset="0"/>
            </a:endParaRPr>
          </a:p>
          <a:p>
            <a:pPr algn="ctr"/>
            <a:endParaRPr lang="ru-RU" sz="1200" b="1" dirty="0">
              <a:latin typeface="Times New Roman" pitchFamily="18" charset="0"/>
              <a:cs typeface="Times New Roman" pitchFamily="18" charset="0"/>
            </a:endParaRPr>
          </a:p>
          <a:p>
            <a:r>
              <a:rPr lang="kk-KZ" sz="1200" dirty="0">
                <a:latin typeface="Times New Roman" pitchFamily="18" charset="0"/>
                <a:cs typeface="Times New Roman" pitchFamily="18" charset="0"/>
              </a:rPr>
              <a:t>Көшпелі бұлтты, күндіз аздаған жаңбыр, найзағай</a:t>
            </a:r>
            <a:r>
              <a:rPr lang="kk-KZ" sz="120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жел соғады, күші 3-8 м/с. Ауа температурасы түнде 15-17, күндіз 30-32 градус жылы.</a:t>
            </a:r>
          </a:p>
          <a:p>
            <a:endParaRPr lang="en-US" sz="1200" dirty="0">
              <a:latin typeface="Times New Roman"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Түнде 10 мамырға </a:t>
            </a:r>
            <a:r>
              <a:rPr lang="kk-KZ" altLang="ru-RU" sz="1200" b="1" dirty="0">
                <a:latin typeface="Times New Roman" panose="02020603050405020304" pitchFamily="18" charset="0"/>
                <a:cs typeface="Times New Roman" panose="02020603050405020304" pitchFamily="18" charset="0"/>
              </a:rPr>
              <a:t>ауа-райы болжамы</a:t>
            </a:r>
            <a:endParaRPr lang="ru-RU" sz="1200" b="1" dirty="0">
              <a:latin typeface="Times New Roman" pitchFamily="18" charset="0"/>
              <a:ea typeface="Times New Roman KZ"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09 мамыр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20-дан 10 </a:t>
            </a:r>
            <a:r>
              <a:rPr lang="ru-RU" sz="1200" b="1" dirty="0" err="1">
                <a:latin typeface="Times New Roman" pitchFamily="18" charset="0"/>
                <a:ea typeface="Times New Roman KZ" pitchFamily="18" charset="0"/>
                <a:cs typeface="Times New Roman" pitchFamily="18" charset="0"/>
              </a:rPr>
              <a:t>мамыр</a:t>
            </a:r>
            <a:r>
              <a:rPr lang="kk-KZ"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08-ге </a:t>
            </a:r>
            <a:r>
              <a:rPr lang="ru-RU" sz="1200" b="1" dirty="0" err="1">
                <a:latin typeface="Times New Roman" pitchFamily="18" charset="0"/>
                <a:ea typeface="Times New Roman KZ" pitchFamily="18" charset="0"/>
                <a:cs typeface="Times New Roman" pitchFamily="18" charset="0"/>
              </a:rPr>
              <a:t>дейін</a:t>
            </a:r>
            <a:endParaRPr lang="ru-RU" sz="1200" b="1" dirty="0">
              <a:latin typeface="Times New Roman" pitchFamily="18" charset="0"/>
              <a:ea typeface="Times New Roman KZ" pitchFamily="18" charset="0"/>
              <a:cs typeface="Times New Roman" pitchFamily="18" charset="0"/>
            </a:endParaRPr>
          </a:p>
          <a:p>
            <a:pPr algn="ctr"/>
            <a:endParaRPr lang="ru-RU" sz="1200" b="1" dirty="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a:latin typeface="Times New Roman" pitchFamily="18" charset="0"/>
                <a:cs typeface="Times New Roman" pitchFamily="18" charset="0"/>
              </a:rPr>
              <a:t>Көшпелі бұлтты, жаңбыр. Батыстан жел соғады, күші 7-12 м/с. Ауа температурасы 14-16 градус жылы.</a:t>
            </a:r>
          </a:p>
          <a:p>
            <a:pPr fontAlgn="auto">
              <a:spcBef>
                <a:spcPts val="0"/>
              </a:spcBef>
              <a:spcAft>
                <a:spcPts val="0"/>
              </a:spcAft>
              <a:defRPr/>
            </a:pPr>
            <a:endParaRPr lang="kk-KZ" sz="1200" dirty="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643182"/>
            <a:ext cx="4680169" cy="120032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a:solidFill>
                  <a:schemeClr val="tx1"/>
                </a:solidFill>
                <a:latin typeface="Times New Roman" panose="02020603050405020304" pitchFamily="18" charset="0"/>
                <a:cs typeface="Times New Roman" panose="02020603050405020304" pitchFamily="18" charset="0"/>
              </a:rPr>
              <a:t>09 мамырда м</a:t>
            </a:r>
            <a:r>
              <a:rPr lang="ru-RU" sz="1200" dirty="0" err="1">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kk-KZ" sz="1200" dirty="0">
                <a:solidFill>
                  <a:schemeClr val="tx1"/>
                </a:solidFill>
                <a:latin typeface="Times New Roman" panose="02020603050405020304" pitchFamily="18" charset="0"/>
                <a:cs typeface="Times New Roman" panose="02020603050405020304" pitchFamily="18" charset="0"/>
              </a:rPr>
              <a:t> 10 мамырда м</a:t>
            </a:r>
            <a:r>
              <a:rPr lang="ru-RU" sz="1200" dirty="0" err="1">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a:solidFill>
                  <a:schemeClr val="tx1"/>
                </a:solidFill>
                <a:latin typeface="Times New Roman" panose="02020603050405020304" pitchFamily="18" charset="0"/>
                <a:cs typeface="Times New Roman" panose="02020603050405020304" pitchFamily="18" charset="0"/>
              </a:rPr>
              <a:t>төмен</a:t>
            </a:r>
            <a:r>
              <a:rPr lang="kk-KZ" sz="1200" dirty="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қаласы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64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1962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latin typeface="Times New Roman" pitchFamily="18" charset="0"/>
                          <a:cs typeface="Times New Roman" pitchFamily="18" charset="0"/>
                        </a:rPr>
                        <a:t>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spTree>
  </p:cSld>
  <p:clrMapOvr>
    <a:masterClrMapping/>
  </p:clrMapOvr>
  <p:transition advTm="998"/>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  Айтуган А А </a:t>
            </a:r>
            <a:r>
              <a:rPr lang="ru-RU" altLang="ru-RU" sz="1400" b="1" i="1" dirty="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ransition advTm="62"/>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22708</TotalTime>
  <Words>570</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5836</cp:revision>
  <cp:lastPrinted>2021-07-01T03:56:27Z</cp:lastPrinted>
  <dcterms:created xsi:type="dcterms:W3CDTF">2018-03-27T06:03:00Z</dcterms:created>
  <dcterms:modified xsi:type="dcterms:W3CDTF">2026-05-08T07:49:01Z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